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3"/>
    <p:sldId id="258" r:id="rId4"/>
    <p:sldId id="260" r:id="rId5"/>
    <p:sldId id="261" r:id="rId6"/>
    <p:sldId id="262" r:id="rId7"/>
    <p:sldId id="263" r:id="rId8"/>
    <p:sldId id="264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1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handoutMaster" Target="handoutMasters/handoutMaster1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33045" y="320675"/>
            <a:ext cx="11803380" cy="2027555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95385" y="1849755"/>
            <a:ext cx="2292985" cy="257175"/>
          </a:xfrm>
        </p:spPr>
        <p:txBody>
          <a:bodyPr>
            <a:normAutofit fontScale="40000"/>
          </a:bodyPr>
          <a:p>
            <a:r>
              <a:rPr lang="pt-BR" altLang="en-US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Letícia </a:t>
            </a:r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Costa e Silva 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2955" y="1696085"/>
            <a:ext cx="10458450" cy="516191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820400" y="2518410"/>
            <a:ext cx="2743200" cy="16668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233045" y="320675"/>
            <a:ext cx="11803380" cy="2027555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524875" y="1849755"/>
            <a:ext cx="2563495" cy="668655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STILES 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362075" y="2518410"/>
            <a:ext cx="2743200" cy="166687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5655" y="1730375"/>
            <a:ext cx="3145790" cy="506984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988945" y="3566160"/>
            <a:ext cx="3665855" cy="3423285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3045" y="181610"/>
            <a:ext cx="4143375" cy="459232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05695" y="2693670"/>
            <a:ext cx="3249930" cy="41643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7275" y="349250"/>
            <a:ext cx="10979150" cy="175006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7473950" y="2482215"/>
            <a:ext cx="3375025" cy="457835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SCOOT MACCall 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192655" y="2720340"/>
            <a:ext cx="3249930" cy="416433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42535" y="2693670"/>
            <a:ext cx="3333750" cy="41910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939290" y="632460"/>
            <a:ext cx="3430905" cy="6652895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938260" y="122555"/>
            <a:ext cx="1847850" cy="2476500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>
            <a:clrChange>
              <a:clrFrom>
                <a:srgbClr val="EEEEEE">
                  <a:alpha val="100000"/>
                </a:srgbClr>
              </a:clrFrom>
              <a:clrTo>
                <a:srgbClr val="EEEEE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950575" y="3429000"/>
            <a:ext cx="2476500" cy="3048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7275" y="349250"/>
            <a:ext cx="10979150" cy="175006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250555" y="1772920"/>
            <a:ext cx="2817495" cy="478790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ALLISON ARGENT  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1">
            <a:clrChange>
              <a:clrFrom>
                <a:srgbClr val="EEEEEE">
                  <a:alpha val="100000"/>
                </a:srgbClr>
              </a:clrFrom>
              <a:clrTo>
                <a:srgbClr val="EEEEE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224915" y="3429000"/>
            <a:ext cx="2476500" cy="3048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2">
            <a:clrChange>
              <a:clrFrom>
                <a:srgbClr val="EEEEEE">
                  <a:alpha val="100000"/>
                </a:srgbClr>
              </a:clrFrom>
              <a:clrTo>
                <a:srgbClr val="EEEEEE">
                  <a:alpha val="100000"/>
                  <a:alpha val="0"/>
                </a:srgbClr>
              </a:clrTo>
            </a:clrChange>
          </a:blip>
          <a:srcRect t="6025"/>
          <a:stretch>
            <a:fillRect/>
          </a:stretch>
        </p:blipFill>
        <p:spPr>
          <a:xfrm>
            <a:off x="5271135" y="1772920"/>
            <a:ext cx="3114040" cy="437769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clrChange>
              <a:clrFrom>
                <a:srgbClr val="EEEEEE">
                  <a:alpha val="100000"/>
                </a:srgbClr>
              </a:clrFrom>
              <a:clrTo>
                <a:srgbClr val="EEEEEE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51585" y="581025"/>
            <a:ext cx="3277235" cy="3787775"/>
          </a:xfrm>
          <a:prstGeom prst="rect">
            <a:avLst/>
          </a:prstGeom>
        </p:spPr>
      </p:pic>
      <p:pic>
        <p:nvPicPr>
          <p:cNvPr id="12" name="Imagem 11"/>
          <p:cNvPicPr>
            <a:picLocks noChangeAspect="1"/>
          </p:cNvPicPr>
          <p:nvPr/>
        </p:nvPicPr>
        <p:blipFill>
          <a:blip r:embed="rId4">
            <a:clrChange>
              <a:clrFrom>
                <a:srgbClr val="DDDDDD">
                  <a:alpha val="100000"/>
                </a:srgbClr>
              </a:clrFrom>
              <a:clrTo>
                <a:srgbClr val="DDDDDD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162290" y="2181860"/>
            <a:ext cx="2242185" cy="2857500"/>
          </a:xfrm>
          <a:prstGeom prst="rect">
            <a:avLst/>
          </a:prstGeom>
        </p:spPr>
      </p:pic>
      <p:pic>
        <p:nvPicPr>
          <p:cNvPr id="14" name="Imagem 13"/>
          <p:cNvPicPr>
            <a:picLocks noChangeAspect="1"/>
          </p:cNvPicPr>
          <p:nvPr/>
        </p:nvPicPr>
        <p:blipFill>
          <a:blip r:embed="rId5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659110" y="3429000"/>
            <a:ext cx="3208655" cy="36150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7275" y="435610"/>
            <a:ext cx="10979150" cy="175006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17865" y="1840230"/>
            <a:ext cx="2817495" cy="478790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LYDIA   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14" name="Imagem 13"/>
          <p:cNvPicPr>
            <a:picLocks noChangeAspect="1"/>
          </p:cNvPicPr>
          <p:nvPr/>
        </p:nvPicPr>
        <p:blipFill>
          <a:blip r:embed="rId1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599565" y="3429000"/>
            <a:ext cx="3284855" cy="3615055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805" y="215900"/>
            <a:ext cx="3194050" cy="446786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clrChange>
              <a:clrFrom>
                <a:srgbClr val="E6E6E6">
                  <a:alpha val="100000"/>
                </a:srgbClr>
              </a:clrFrom>
              <a:clrTo>
                <a:srgbClr val="E6E6E6">
                  <a:alpha val="100000"/>
                  <a:alpha val="0"/>
                </a:srgbClr>
              </a:clrTo>
            </a:clrChange>
          </a:blip>
          <a:srcRect l="-8395" r="28716"/>
          <a:stretch>
            <a:fillRect/>
          </a:stretch>
        </p:blipFill>
        <p:spPr>
          <a:xfrm>
            <a:off x="3867150" y="2319020"/>
            <a:ext cx="2893060" cy="4076065"/>
          </a:xfrm>
          <a:prstGeom prst="rect">
            <a:avLst/>
          </a:prstGeom>
        </p:spPr>
      </p:pic>
      <p:pic>
        <p:nvPicPr>
          <p:cNvPr id="13" name="Imagem 12"/>
          <p:cNvPicPr>
            <a:picLocks noChangeAspect="1"/>
          </p:cNvPicPr>
          <p:nvPr/>
        </p:nvPicPr>
        <p:blipFill>
          <a:blip r:embed="rId4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25640" y="1840230"/>
            <a:ext cx="3139440" cy="4351655"/>
          </a:xfrm>
          <a:prstGeom prst="rect">
            <a:avLst/>
          </a:prstGeom>
        </p:spPr>
      </p:pic>
      <p:pic>
        <p:nvPicPr>
          <p:cNvPr id="15" name="Imagem 14"/>
          <p:cNvPicPr>
            <a:picLocks noChangeAspect="1"/>
          </p:cNvPicPr>
          <p:nvPr/>
        </p:nvPicPr>
        <p:blipFill>
          <a:blip r:embed="rId5">
            <a:clrChange>
              <a:clrFrom>
                <a:srgbClr val="F1F4ED">
                  <a:alpha val="100000"/>
                </a:srgbClr>
              </a:clrFrom>
              <a:clrTo>
                <a:srgbClr val="F1F4ED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1135360" y="2875280"/>
            <a:ext cx="2192020" cy="30835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057275" y="435610"/>
            <a:ext cx="10979150" cy="175006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17865" y="1840230"/>
            <a:ext cx="2817495" cy="478790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JAckson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15" name="Imagem 14"/>
          <p:cNvPicPr>
            <a:picLocks noChangeAspect="1"/>
          </p:cNvPicPr>
          <p:nvPr/>
        </p:nvPicPr>
        <p:blipFill>
          <a:blip r:embed="rId1">
            <a:clrChange>
              <a:clrFrom>
                <a:srgbClr val="F1F4ED">
                  <a:alpha val="100000"/>
                </a:srgbClr>
              </a:clrFrom>
              <a:clrTo>
                <a:srgbClr val="F1F4ED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-1134745" y="2847340"/>
            <a:ext cx="2192020" cy="308356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3590" y="3620135"/>
            <a:ext cx="3381375" cy="30480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5565" y="488950"/>
            <a:ext cx="3013710" cy="5880735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3570" y="1296670"/>
            <a:ext cx="3539490" cy="537146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79355" y="2739390"/>
            <a:ext cx="4238625" cy="41186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46685" y="435610"/>
            <a:ext cx="11889740" cy="1750060"/>
          </a:xfrm>
        </p:spPr>
        <p:txBody>
          <a:bodyPr>
            <a:normAutofit/>
            <a:scene3d>
              <a:camera prst="orthographicFront"/>
              <a:lightRig rig="threePt" dir="t"/>
            </a:scene3d>
          </a:bodyPr>
          <a:p>
            <a:r>
              <a:rPr lang="pt-BR" altLang="en-US" sz="720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lgerian" panose="04020705040A02060702" charset="0"/>
                <a:cs typeface="Algerian" panose="04020705040A02060702" charset="0"/>
              </a:rPr>
              <a:t>TEEN WOLF </a:t>
            </a:r>
            <a:endParaRPr lang="pt-BR" altLang="en-US" sz="720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lgerian" panose="04020705040A02060702" charset="0"/>
              <a:cs typeface="Algerian" panose="04020705040A02060702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317865" y="1840230"/>
            <a:ext cx="2817495" cy="478790"/>
          </a:xfrm>
        </p:spPr>
        <p:txBody>
          <a:bodyPr>
            <a:normAutofit/>
          </a:bodyPr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DERek</a:t>
            </a:r>
            <a:endParaRPr lang="pt-BR" altLang="en-US">
              <a:latin typeface="Algerian" panose="04020705040A02060702" charset="0"/>
              <a:cs typeface="Algerian" panose="04020705040A02060702" charset="0"/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120900" y="2739390"/>
            <a:ext cx="4238625" cy="411861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525135" y="1956435"/>
            <a:ext cx="4087495" cy="446786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6820" y="688975"/>
            <a:ext cx="3398520" cy="473900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push/>
      </p:transition>
    </mc:Choice>
    <mc:Fallback>
      <p:transition spd="slow">
        <p:push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149</Words>
  <Application>WPS Presentation</Application>
  <PresentationFormat>宽屏</PresentationFormat>
  <Paragraphs>28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6" baseType="lpstr">
      <vt:lpstr>Arial</vt:lpstr>
      <vt:lpstr>SimSun</vt:lpstr>
      <vt:lpstr>Wingdings</vt:lpstr>
      <vt:lpstr>Calibri Light</vt:lpstr>
      <vt:lpstr>Algerian</vt:lpstr>
      <vt:lpstr>Microsoft YaHei</vt:lpstr>
      <vt:lpstr>Arial Unicode MS</vt:lpstr>
      <vt:lpstr>Calibri</vt:lpstr>
      <vt:lpstr>Office Theme</vt:lpstr>
      <vt:lpstr>TEEN WOLF </vt:lpstr>
      <vt:lpstr>TEEN WOLF </vt:lpstr>
      <vt:lpstr>TEEN WOLF </vt:lpstr>
      <vt:lpstr>TEEN WOLF </vt:lpstr>
      <vt:lpstr>TEEN WOLF </vt:lpstr>
      <vt:lpstr>TEEN WOLF </vt:lpstr>
      <vt:lpstr>TEEN WOLF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 13</dc:creator>
  <cp:lastModifiedBy>PC 13</cp:lastModifiedBy>
  <cp:revision>5</cp:revision>
  <dcterms:created xsi:type="dcterms:W3CDTF">2024-03-26T17:32:00Z</dcterms:created>
  <dcterms:modified xsi:type="dcterms:W3CDTF">2024-04-03T12:46:04Z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1046-12.2.0.13489</vt:lpwstr>
  </property>
  <property fmtid="{D5CDD505-2E9C-101B-9397-08002B2CF9AE}" pid="3" name="ICV">
    <vt:lpwstr>0539D429E4694AB0ACE00CC994751A74_11</vt:lpwstr>
  </property>
</Properties>
</file>

<file path=docProps/thumbnail.jpeg>
</file>